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4"/>
  </p:sldMasterIdLst>
  <p:sldIdLst>
    <p:sldId id="256" r:id="rId5"/>
    <p:sldId id="257" r:id="rId6"/>
    <p:sldId id="258" r:id="rId7"/>
    <p:sldId id="262" r:id="rId8"/>
    <p:sldId id="259" r:id="rId9"/>
    <p:sldId id="260"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80"/>
    <p:restoredTop sz="94194"/>
  </p:normalViewPr>
  <p:slideViewPr>
    <p:cSldViewPr snapToGrid="0" snapToObjects="1">
      <p:cViewPr varScale="1">
        <p:scale>
          <a:sx n="65" d="100"/>
          <a:sy n="65" d="100"/>
        </p:scale>
        <p:origin x="10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1476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5578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99959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2480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85259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8108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7946159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4533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9290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4060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609093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5810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733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6321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444425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1/13/2021</a:t>
            </a:fld>
            <a:endParaRPr lang="en-US" dirty="0"/>
          </a:p>
        </p:txBody>
      </p:sp>
    </p:spTree>
    <p:extLst>
      <p:ext uri="{BB962C8B-B14F-4D97-AF65-F5344CB8AC3E}">
        <p14:creationId xmlns:p14="http://schemas.microsoft.com/office/powerpoint/2010/main" val="1169874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884767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ldrabble@stmichaelspri.co.uk" TargetMode="External"/><Relationship Id="rId2" Type="http://schemas.openxmlformats.org/officeDocument/2006/relationships/hyperlink" Target="mailto:fsatchwell@stmichaelspri.co.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AE2B1-CAD6-3D46-99F9-2C0BEC3D6699}"/>
              </a:ext>
            </a:extLst>
          </p:cNvPr>
          <p:cNvSpPr>
            <a:spLocks noGrp="1"/>
          </p:cNvSpPr>
          <p:nvPr>
            <p:ph type="ctrTitle"/>
          </p:nvPr>
        </p:nvSpPr>
        <p:spPr/>
        <p:txBody>
          <a:bodyPr/>
          <a:lstStyle/>
          <a:p>
            <a:pPr algn="ctr"/>
            <a:r>
              <a:rPr lang="en-US" dirty="0"/>
              <a:t>St Michael’s CE Primary School</a:t>
            </a:r>
          </a:p>
        </p:txBody>
      </p:sp>
      <p:sp>
        <p:nvSpPr>
          <p:cNvPr id="3" name="Subtitle 2">
            <a:extLst>
              <a:ext uri="{FF2B5EF4-FFF2-40B4-BE49-F238E27FC236}">
                <a16:creationId xmlns:a16="http://schemas.microsoft.com/office/drawing/2014/main" id="{B547F855-DC64-7D41-8FAA-CCA85A6E8942}"/>
              </a:ext>
            </a:extLst>
          </p:cNvPr>
          <p:cNvSpPr>
            <a:spLocks noGrp="1"/>
          </p:cNvSpPr>
          <p:nvPr>
            <p:ph type="subTitle" idx="1"/>
          </p:nvPr>
        </p:nvSpPr>
        <p:spPr/>
        <p:txBody>
          <a:bodyPr>
            <a:normAutofit lnSpcReduction="10000"/>
          </a:bodyPr>
          <a:lstStyle/>
          <a:p>
            <a:pPr algn="ctr"/>
            <a:r>
              <a:rPr lang="en-US" dirty="0"/>
              <a:t>Meet and Greet</a:t>
            </a:r>
          </a:p>
          <a:p>
            <a:pPr algn="ctr"/>
            <a:r>
              <a:rPr lang="en-US" dirty="0"/>
              <a:t>Maple Class</a:t>
            </a:r>
          </a:p>
          <a:p>
            <a:pPr algn="ctr"/>
            <a:r>
              <a:rPr lang="en-US" dirty="0"/>
              <a:t>September 2020</a:t>
            </a:r>
          </a:p>
        </p:txBody>
      </p:sp>
    </p:spTree>
    <p:extLst>
      <p:ext uri="{BB962C8B-B14F-4D97-AF65-F5344CB8AC3E}">
        <p14:creationId xmlns:p14="http://schemas.microsoft.com/office/powerpoint/2010/main" val="3342733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C02B0-507B-D449-A9C6-9634399E1337}"/>
              </a:ext>
            </a:extLst>
          </p:cNvPr>
          <p:cNvSpPr>
            <a:spLocks noGrp="1"/>
          </p:cNvSpPr>
          <p:nvPr>
            <p:ph type="title"/>
          </p:nvPr>
        </p:nvSpPr>
        <p:spPr/>
        <p:txBody>
          <a:bodyPr/>
          <a:lstStyle/>
          <a:p>
            <a:r>
              <a:rPr lang="en-US" dirty="0"/>
              <a:t>Who’s Who?</a:t>
            </a:r>
          </a:p>
        </p:txBody>
      </p:sp>
      <p:sp>
        <p:nvSpPr>
          <p:cNvPr id="3" name="Content Placeholder 2">
            <a:extLst>
              <a:ext uri="{FF2B5EF4-FFF2-40B4-BE49-F238E27FC236}">
                <a16:creationId xmlns:a16="http://schemas.microsoft.com/office/drawing/2014/main" id="{86E0F90F-BB01-DC4C-96EE-88F2D417A79B}"/>
              </a:ext>
            </a:extLst>
          </p:cNvPr>
          <p:cNvSpPr>
            <a:spLocks noGrp="1"/>
          </p:cNvSpPr>
          <p:nvPr>
            <p:ph idx="1"/>
          </p:nvPr>
        </p:nvSpPr>
        <p:spPr/>
        <p:txBody>
          <a:bodyPr/>
          <a:lstStyle/>
          <a:p>
            <a:r>
              <a:rPr lang="en-US" dirty="0"/>
              <a:t>In Maple Class the Class teachers are </a:t>
            </a:r>
            <a:r>
              <a:rPr lang="en-US" dirty="0" err="1"/>
              <a:t>Mrs</a:t>
            </a:r>
            <a:r>
              <a:rPr lang="en-US" dirty="0"/>
              <a:t> </a:t>
            </a:r>
            <a:r>
              <a:rPr lang="en-US" dirty="0" err="1"/>
              <a:t>Satchwell</a:t>
            </a:r>
            <a:r>
              <a:rPr lang="en-US" dirty="0"/>
              <a:t> (Mon-Weds) and </a:t>
            </a:r>
            <a:r>
              <a:rPr lang="en-US" dirty="0" err="1"/>
              <a:t>Mrs</a:t>
            </a:r>
            <a:r>
              <a:rPr lang="en-US" dirty="0"/>
              <a:t> Drabble (Thurs-Fri).</a:t>
            </a:r>
          </a:p>
          <a:p>
            <a:r>
              <a:rPr lang="en-US" dirty="0"/>
              <a:t>Our Teaching assistants are </a:t>
            </a:r>
            <a:r>
              <a:rPr lang="en-US" dirty="0" err="1"/>
              <a:t>Mrs</a:t>
            </a:r>
            <a:r>
              <a:rPr lang="en-US" dirty="0"/>
              <a:t> Jarvis and Miss </a:t>
            </a:r>
            <a:r>
              <a:rPr lang="en-US" dirty="0" err="1"/>
              <a:t>Mulvey</a:t>
            </a:r>
            <a:r>
              <a:rPr lang="en-US" dirty="0"/>
              <a:t>.</a:t>
            </a:r>
          </a:p>
          <a:p>
            <a:r>
              <a:rPr lang="en-US" dirty="0"/>
              <a:t>On Friday mornings your child will be going to Forest School every other week. </a:t>
            </a:r>
            <a:r>
              <a:rPr lang="en-US" dirty="0" err="1"/>
              <a:t>Ms</a:t>
            </a:r>
            <a:r>
              <a:rPr lang="en-US" dirty="0"/>
              <a:t> Jaeger will be leading this and will send out more information shortly. </a:t>
            </a:r>
          </a:p>
        </p:txBody>
      </p:sp>
    </p:spTree>
    <p:extLst>
      <p:ext uri="{BB962C8B-B14F-4D97-AF65-F5344CB8AC3E}">
        <p14:creationId xmlns:p14="http://schemas.microsoft.com/office/powerpoint/2010/main" val="2305497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F6670-63D6-9347-A8AE-85E95DCAD62A}"/>
              </a:ext>
            </a:extLst>
          </p:cNvPr>
          <p:cNvSpPr>
            <a:spLocks noGrp="1"/>
          </p:cNvSpPr>
          <p:nvPr>
            <p:ph type="title"/>
          </p:nvPr>
        </p:nvSpPr>
        <p:spPr/>
        <p:txBody>
          <a:bodyPr/>
          <a:lstStyle/>
          <a:p>
            <a:r>
              <a:rPr lang="en-US" dirty="0"/>
              <a:t>Our Curriculum</a:t>
            </a:r>
          </a:p>
        </p:txBody>
      </p:sp>
      <p:sp>
        <p:nvSpPr>
          <p:cNvPr id="3" name="Content Placeholder 2">
            <a:extLst>
              <a:ext uri="{FF2B5EF4-FFF2-40B4-BE49-F238E27FC236}">
                <a16:creationId xmlns:a16="http://schemas.microsoft.com/office/drawing/2014/main" id="{784A6338-1AC5-894B-B2D5-FAB2FB80A696}"/>
              </a:ext>
            </a:extLst>
          </p:cNvPr>
          <p:cNvSpPr>
            <a:spLocks noGrp="1"/>
          </p:cNvSpPr>
          <p:nvPr>
            <p:ph idx="1"/>
          </p:nvPr>
        </p:nvSpPr>
        <p:spPr/>
        <p:txBody>
          <a:bodyPr/>
          <a:lstStyle/>
          <a:p>
            <a:r>
              <a:rPr lang="en-US" dirty="0"/>
              <a:t>This term our topic is Pirates. </a:t>
            </a:r>
          </a:p>
          <a:p>
            <a:r>
              <a:rPr lang="en-US" dirty="0"/>
              <a:t>Your children will be learning about life on the open seas! They will be discovering what makes a successful pirate. They will investigate materials that make a good boat and learn about maps so that they can draw their own.</a:t>
            </a:r>
            <a:r>
              <a:rPr lang="en-GB" dirty="0"/>
              <a:t> </a:t>
            </a:r>
          </a:p>
          <a:p>
            <a:r>
              <a:rPr lang="en-US" dirty="0"/>
              <a:t>We are beginning the year with the children learning through play. Alongside this we will have small focused groups for maths and English. We will also have whole class daily phonics sessions as well as some small group sessions where needed. There will be whole class PE lessons on a Monday. We will also teach geography, science, music and RE either in small focused groups or some whole class sessions when appropriate. </a:t>
            </a:r>
          </a:p>
        </p:txBody>
      </p:sp>
    </p:spTree>
    <p:extLst>
      <p:ext uri="{BB962C8B-B14F-4D97-AF65-F5344CB8AC3E}">
        <p14:creationId xmlns:p14="http://schemas.microsoft.com/office/powerpoint/2010/main" val="2685813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Curriculum continued</a:t>
            </a:r>
            <a:endParaRPr lang="en-GB" dirty="0"/>
          </a:p>
        </p:txBody>
      </p:sp>
      <p:sp>
        <p:nvSpPr>
          <p:cNvPr id="3" name="Content Placeholder 2"/>
          <p:cNvSpPr>
            <a:spLocks noGrp="1"/>
          </p:cNvSpPr>
          <p:nvPr>
            <p:ph idx="1"/>
          </p:nvPr>
        </p:nvSpPr>
        <p:spPr>
          <a:xfrm>
            <a:off x="677334" y="1429555"/>
            <a:ext cx="8596668" cy="5428445"/>
          </a:xfrm>
        </p:spPr>
        <p:txBody>
          <a:bodyPr>
            <a:normAutofit lnSpcReduction="10000"/>
          </a:bodyPr>
          <a:lstStyle/>
          <a:p>
            <a:pPr marL="0" indent="0">
              <a:buNone/>
            </a:pPr>
            <a:r>
              <a:rPr lang="en-GB" dirty="0"/>
              <a:t>These are some of the things we hope to cover this term:</a:t>
            </a:r>
          </a:p>
          <a:p>
            <a:r>
              <a:rPr lang="en-GB" dirty="0"/>
              <a:t>English – writing labels, lists, captions and instructions. Looking at the use of full stops.</a:t>
            </a:r>
          </a:p>
          <a:p>
            <a:r>
              <a:rPr lang="en-GB" dirty="0"/>
              <a:t>Maths – place value, addition and subtraction.</a:t>
            </a:r>
          </a:p>
          <a:p>
            <a:pPr fontAlgn="base"/>
            <a:r>
              <a:rPr lang="en-GB" dirty="0"/>
              <a:t>Geography – explaining where the children live and being able to tell someone their address. Naming the four countries in the United Kingdom and locating them on a map. Naming some of the main towns and cities in the United Kingdom. </a:t>
            </a:r>
          </a:p>
          <a:p>
            <a:pPr fontAlgn="base"/>
            <a:r>
              <a:rPr lang="en-GB" dirty="0"/>
              <a:t>Science - distinguishing between an object and the material from which it is made; identifying and naming a variety of everyday materials, including wood, plastic, glass, metal, water and rock; describing the simple physical properties of a variety of everyday materials; comparing and grouping together a variety of everyday materials on the basis of their simple physical properties.</a:t>
            </a:r>
          </a:p>
          <a:p>
            <a:pPr fontAlgn="base"/>
            <a:r>
              <a:rPr lang="en-GB" dirty="0"/>
              <a:t>RE – Learning to re-tell the Christian Creation story and to explore how this influences how Christians behave towards nature and the environment.</a:t>
            </a:r>
          </a:p>
          <a:p>
            <a:pPr fontAlgn="base"/>
            <a:r>
              <a:rPr lang="en-GB" dirty="0"/>
              <a:t>We would like to end our topic with a Pirate Banquet with the children dressing up but we will send more information about that nearer the time.</a:t>
            </a:r>
          </a:p>
          <a:p>
            <a:pPr fontAlgn="base"/>
            <a:endParaRPr lang="en-GB" dirty="0"/>
          </a:p>
          <a:p>
            <a:pPr fontAlgn="base"/>
            <a:endParaRPr lang="en-GB" dirty="0"/>
          </a:p>
          <a:p>
            <a:endParaRPr lang="en-GB" dirty="0"/>
          </a:p>
          <a:p>
            <a:endParaRPr lang="en-GB" dirty="0"/>
          </a:p>
        </p:txBody>
      </p:sp>
    </p:spTree>
    <p:extLst>
      <p:ext uri="{BB962C8B-B14F-4D97-AF65-F5344CB8AC3E}">
        <p14:creationId xmlns:p14="http://schemas.microsoft.com/office/powerpoint/2010/main" val="293428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42BA-9A84-CD4F-A01E-8D2FB33DEC7F}"/>
              </a:ext>
            </a:extLst>
          </p:cNvPr>
          <p:cNvSpPr>
            <a:spLocks noGrp="1"/>
          </p:cNvSpPr>
          <p:nvPr>
            <p:ph type="title"/>
          </p:nvPr>
        </p:nvSpPr>
        <p:spPr/>
        <p:txBody>
          <a:bodyPr/>
          <a:lstStyle/>
          <a:p>
            <a:r>
              <a:rPr lang="en-US" dirty="0"/>
              <a:t>Reading</a:t>
            </a:r>
          </a:p>
        </p:txBody>
      </p:sp>
      <p:sp>
        <p:nvSpPr>
          <p:cNvPr id="3" name="Content Placeholder 2">
            <a:extLst>
              <a:ext uri="{FF2B5EF4-FFF2-40B4-BE49-F238E27FC236}">
                <a16:creationId xmlns:a16="http://schemas.microsoft.com/office/drawing/2014/main" id="{938660E6-4CD1-B248-A142-4447B79FC0DA}"/>
              </a:ext>
            </a:extLst>
          </p:cNvPr>
          <p:cNvSpPr>
            <a:spLocks noGrp="1"/>
          </p:cNvSpPr>
          <p:nvPr>
            <p:ph idx="1"/>
          </p:nvPr>
        </p:nvSpPr>
        <p:spPr/>
        <p:txBody>
          <a:bodyPr>
            <a:normAutofit lnSpcReduction="10000"/>
          </a:bodyPr>
          <a:lstStyle/>
          <a:p>
            <a:r>
              <a:rPr lang="en-GB" dirty="0"/>
              <a:t>Children will be reading to an adult at least once a week. This will either be individually or in a small group. </a:t>
            </a:r>
          </a:p>
          <a:p>
            <a:r>
              <a:rPr lang="en-GB" dirty="0"/>
              <a:t>Whenever a child reads with an adult we will record this in their reading records and will then send the book home for them to share with you. </a:t>
            </a:r>
          </a:p>
          <a:p>
            <a:r>
              <a:rPr lang="en-GB" dirty="0"/>
              <a:t>Please comment in the reading record how they get on and ensure that the it is put back in their book bag everyday.</a:t>
            </a:r>
          </a:p>
          <a:p>
            <a:r>
              <a:rPr lang="en-GB" dirty="0"/>
              <a:t>Please share books with your child as much as possible. This includes you reading to them as it is beneficial for children to hear a book that is slightly above the level at which they are able to read. We will encourage them to borrow books from our </a:t>
            </a:r>
            <a:r>
              <a:rPr lang="en-GB"/>
              <a:t>class library. </a:t>
            </a:r>
            <a:endParaRPr lang="en-GB" dirty="0"/>
          </a:p>
          <a:p>
            <a:r>
              <a:rPr lang="en-GB" dirty="0"/>
              <a:t>We will also be reading to the children at least once a day. During this time we will be learning about different reading strategies and answering comprehension questions. </a:t>
            </a:r>
          </a:p>
          <a:p>
            <a:endParaRPr lang="en-US" dirty="0"/>
          </a:p>
        </p:txBody>
      </p:sp>
    </p:spTree>
    <p:extLst>
      <p:ext uri="{BB962C8B-B14F-4D97-AF65-F5344CB8AC3E}">
        <p14:creationId xmlns:p14="http://schemas.microsoft.com/office/powerpoint/2010/main" val="641792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5F79D-C525-0841-8E3B-391A29D18D43}"/>
              </a:ext>
            </a:extLst>
          </p:cNvPr>
          <p:cNvSpPr>
            <a:spLocks noGrp="1"/>
          </p:cNvSpPr>
          <p:nvPr>
            <p:ph type="title"/>
          </p:nvPr>
        </p:nvSpPr>
        <p:spPr/>
        <p:txBody>
          <a:bodyPr/>
          <a:lstStyle/>
          <a:p>
            <a:r>
              <a:rPr lang="en-US"/>
              <a:t>Class Dojo</a:t>
            </a:r>
          </a:p>
        </p:txBody>
      </p:sp>
      <p:sp>
        <p:nvSpPr>
          <p:cNvPr id="3" name="Content Placeholder 2">
            <a:extLst>
              <a:ext uri="{FF2B5EF4-FFF2-40B4-BE49-F238E27FC236}">
                <a16:creationId xmlns:a16="http://schemas.microsoft.com/office/drawing/2014/main" id="{3C2C8C38-0BC2-4745-8A4F-7DB088C06986}"/>
              </a:ext>
            </a:extLst>
          </p:cNvPr>
          <p:cNvSpPr>
            <a:spLocks noGrp="1"/>
          </p:cNvSpPr>
          <p:nvPr>
            <p:ph idx="1"/>
          </p:nvPr>
        </p:nvSpPr>
        <p:spPr/>
        <p:txBody>
          <a:bodyPr>
            <a:normAutofit lnSpcReduction="10000"/>
          </a:bodyPr>
          <a:lstStyle/>
          <a:p>
            <a:r>
              <a:rPr lang="en-US" dirty="0"/>
              <a:t>Class Dojo is our class reward system. The children in Maple Class are unfamiliar with this system so we will be introducing it to them through a series of Circle Time sessions.</a:t>
            </a:r>
          </a:p>
          <a:p>
            <a:r>
              <a:rPr lang="en-US" dirty="0"/>
              <a:t>Children receive dojos for positive behavior that is linked to our School Values (Courage, Perseverance and Respect).  </a:t>
            </a:r>
          </a:p>
          <a:p>
            <a:r>
              <a:rPr lang="en-US" dirty="0"/>
              <a:t>Dojos are also linked to house points and when they receive a dojo they can get a counter in the </a:t>
            </a:r>
            <a:r>
              <a:rPr lang="en-US" dirty="0" err="1"/>
              <a:t>colour</a:t>
            </a:r>
            <a:r>
              <a:rPr lang="en-US" dirty="0"/>
              <a:t> of their house team and these are put in the tubes displayed in the foyer by the office. </a:t>
            </a:r>
          </a:p>
          <a:p>
            <a:r>
              <a:rPr lang="en-US" dirty="0"/>
              <a:t>The team with the most house points at the end of term will receive a reward.</a:t>
            </a:r>
          </a:p>
          <a:p>
            <a:r>
              <a:rPr lang="en-US" dirty="0"/>
              <a:t>In Class we will also give a class reward when the class as a whole get 500 dojos.</a:t>
            </a:r>
          </a:p>
        </p:txBody>
      </p:sp>
    </p:spTree>
    <p:extLst>
      <p:ext uri="{BB962C8B-B14F-4D97-AF65-F5344CB8AC3E}">
        <p14:creationId xmlns:p14="http://schemas.microsoft.com/office/powerpoint/2010/main" val="680262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973C7-D0E2-A74D-B182-73FBE18129BA}"/>
              </a:ext>
            </a:extLst>
          </p:cNvPr>
          <p:cNvSpPr>
            <a:spLocks noGrp="1"/>
          </p:cNvSpPr>
          <p:nvPr>
            <p:ph type="title"/>
          </p:nvPr>
        </p:nvSpPr>
        <p:spPr/>
        <p:txBody>
          <a:bodyPr/>
          <a:lstStyle/>
          <a:p>
            <a:r>
              <a:rPr lang="en-US" dirty="0"/>
              <a:t>Contacting us.</a:t>
            </a:r>
          </a:p>
        </p:txBody>
      </p:sp>
      <p:sp>
        <p:nvSpPr>
          <p:cNvPr id="3" name="Content Placeholder 2">
            <a:extLst>
              <a:ext uri="{FF2B5EF4-FFF2-40B4-BE49-F238E27FC236}">
                <a16:creationId xmlns:a16="http://schemas.microsoft.com/office/drawing/2014/main" id="{601B61D5-5594-0B43-8B9B-509EC3FFEF71}"/>
              </a:ext>
            </a:extLst>
          </p:cNvPr>
          <p:cNvSpPr>
            <a:spLocks noGrp="1"/>
          </p:cNvSpPr>
          <p:nvPr>
            <p:ph idx="1"/>
          </p:nvPr>
        </p:nvSpPr>
        <p:spPr/>
        <p:txBody>
          <a:bodyPr/>
          <a:lstStyle/>
          <a:p>
            <a:r>
              <a:rPr lang="en-US" dirty="0"/>
              <a:t>We hope this answers your questions about Maple Class but if you need to know anything else or want to discuss anything further please either ring the school office or email us. We are always happy to help.</a:t>
            </a:r>
          </a:p>
          <a:p>
            <a:r>
              <a:rPr lang="en-US" dirty="0">
                <a:hlinkClick r:id="rId2"/>
              </a:rPr>
              <a:t>fsatchwell@stmichaelspri.co.uk</a:t>
            </a:r>
            <a:endParaRPr lang="en-US" dirty="0"/>
          </a:p>
          <a:p>
            <a:r>
              <a:rPr lang="en-US" dirty="0">
                <a:hlinkClick r:id="rId3"/>
              </a:rPr>
              <a:t>ldrabble@stmichaelspri.co.uk</a:t>
            </a:r>
            <a:endParaRPr lang="en-US" dirty="0"/>
          </a:p>
          <a:p>
            <a:pPr marL="0" indent="0">
              <a:buNone/>
            </a:pPr>
            <a:endParaRPr lang="en-US" dirty="0"/>
          </a:p>
        </p:txBody>
      </p:sp>
    </p:spTree>
    <p:extLst>
      <p:ext uri="{BB962C8B-B14F-4D97-AF65-F5344CB8AC3E}">
        <p14:creationId xmlns:p14="http://schemas.microsoft.com/office/powerpoint/2010/main" val="3331462525"/>
      </p:ext>
    </p:extLst>
  </p:cSld>
  <p:clrMapOvr>
    <a:masterClrMapping/>
  </p:clrMapOvr>
</p:sld>
</file>

<file path=ppt/theme/theme1.xml><?xml version="1.0" encoding="utf-8"?>
<a:theme xmlns:a="http://schemas.openxmlformats.org/drawingml/2006/main" name="Facet">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F49DFB9B60B41BBF2C5D3FB95CDDB" ma:contentTypeVersion="12" ma:contentTypeDescription="Create a new document." ma:contentTypeScope="" ma:versionID="7c9d4032f802fcb09705185ea2d64193">
  <xsd:schema xmlns:xsd="http://www.w3.org/2001/XMLSchema" xmlns:xs="http://www.w3.org/2001/XMLSchema" xmlns:p="http://schemas.microsoft.com/office/2006/metadata/properties" xmlns:ns2="e6cb271f-e85d-475f-9a5e-31e1c9565b61" xmlns:ns3="fdde6188-a79f-468d-b12a-adff2a28bbf9" targetNamespace="http://schemas.microsoft.com/office/2006/metadata/properties" ma:root="true" ma:fieldsID="97095a74941ffa1c0710c94f23b6d41f" ns2:_="" ns3:_="">
    <xsd:import namespace="e6cb271f-e85d-475f-9a5e-31e1c9565b61"/>
    <xsd:import namespace="fdde6188-a79f-468d-b12a-adff2a28bbf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2:MediaServiceLocation" minOccurs="0"/>
                <xsd:element ref="ns2:MediaServiceOCR" minOccurs="0"/>
                <xsd:element ref="ns2:MediaServiceAutoKeyPoints" minOccurs="0"/>
                <xsd:element ref="ns2:MediaServiceKeyPoint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cb271f-e85d-475f-9a5e-31e1c9565b6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de6188-a79f-468d-b12a-adff2a28bbf9"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D8AD35D-42B6-4691-8277-A24BDD331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cb271f-e85d-475f-9a5e-31e1c9565b61"/>
    <ds:schemaRef ds:uri="fdde6188-a79f-468d-b12a-adff2a28bb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61752C0-0179-45E7-AB96-060F6E8E72CE}">
  <ds:schemaRefs>
    <ds:schemaRef ds:uri="http://schemas.microsoft.com/sharepoint/v3/contenttype/forms"/>
  </ds:schemaRefs>
</ds:datastoreItem>
</file>

<file path=customXml/itemProps3.xml><?xml version="1.0" encoding="utf-8"?>
<ds:datastoreItem xmlns:ds="http://schemas.openxmlformats.org/officeDocument/2006/customXml" ds:itemID="{7165D2DB-0BA4-4D98-B644-3F27FBFC809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{DE89AEEB-4501-D541-89B6-39146123C3F9}tf10001060</Template>
  <TotalTime>116</TotalTime>
  <Words>760</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St Michael’s CE Primary School</vt:lpstr>
      <vt:lpstr>Who’s Who?</vt:lpstr>
      <vt:lpstr>Our Curriculum</vt:lpstr>
      <vt:lpstr>Our Curriculum continued</vt:lpstr>
      <vt:lpstr>Reading</vt:lpstr>
      <vt:lpstr>Class Dojo</vt:lpstr>
      <vt:lpstr>Contacting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Michael’s CE Primary School</dc:title>
  <dc:creator>Hayley Leyshon-Brady</dc:creator>
  <cp:lastModifiedBy>9313241 headteacher.3241</cp:lastModifiedBy>
  <cp:revision>10</cp:revision>
  <dcterms:created xsi:type="dcterms:W3CDTF">2020-09-02T18:42:55Z</dcterms:created>
  <dcterms:modified xsi:type="dcterms:W3CDTF">2021-01-13T13:19:29Z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0x01010063AF49DFB9B60B41BBF2C5D3FB95CDDB</vt:lpwstr>
  </property>
</Properties>
</file>